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Relationship Id="rId20" Type="http://schemas.openxmlformats.org/officeDocument/2006/relationships/image" Target="../media/image47.png"/><Relationship Id="rId21" Type="http://schemas.openxmlformats.org/officeDocument/2006/relationships/image" Target="../media/image48.png"/><Relationship Id="rId22" Type="http://schemas.openxmlformats.org/officeDocument/2006/relationships/image" Target="../media/image49.png"/><Relationship Id="rId23" Type="http://schemas.openxmlformats.org/officeDocument/2006/relationships/image" Target="../media/image50.png"/><Relationship Id="rId24" Type="http://schemas.openxmlformats.org/officeDocument/2006/relationships/image" Target="../media/image51.png"/><Relationship Id="rId25" Type="http://schemas.openxmlformats.org/officeDocument/2006/relationships/image" Target="../media/image52.png"/><Relationship Id="rId26" Type="http://schemas.openxmlformats.org/officeDocument/2006/relationships/image" Target="../media/image53.png"/><Relationship Id="rId27" Type="http://schemas.openxmlformats.org/officeDocument/2006/relationships/image" Target="../media/image54.png"/><Relationship Id="rId28" Type="http://schemas.openxmlformats.org/officeDocument/2006/relationships/image" Target="../media/image55.png"/><Relationship Id="rId29" Type="http://schemas.openxmlformats.org/officeDocument/2006/relationships/image" Target="../media/image56.png"/><Relationship Id="rId30" Type="http://schemas.openxmlformats.org/officeDocument/2006/relationships/image" Target="../media/image57.png"/><Relationship Id="rId31" Type="http://schemas.openxmlformats.org/officeDocument/2006/relationships/image" Target="../media/image58.png"/><Relationship Id="rId32" Type="http://schemas.openxmlformats.org/officeDocument/2006/relationships/image" Target="../media/image5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9" Type="http://schemas.openxmlformats.org/officeDocument/2006/relationships/image" Target="../media/image77.png"/><Relationship Id="rId20" Type="http://schemas.openxmlformats.org/officeDocument/2006/relationships/image" Target="../media/image78.png"/><Relationship Id="rId21" Type="http://schemas.openxmlformats.org/officeDocument/2006/relationships/image" Target="../media/image79.png"/><Relationship Id="rId22" Type="http://schemas.openxmlformats.org/officeDocument/2006/relationships/image" Target="../media/image80.png"/><Relationship Id="rId23" Type="http://schemas.openxmlformats.org/officeDocument/2006/relationships/image" Target="../media/image81.png"/><Relationship Id="rId24" Type="http://schemas.openxmlformats.org/officeDocument/2006/relationships/image" Target="../media/image82.png"/><Relationship Id="rId25" Type="http://schemas.openxmlformats.org/officeDocument/2006/relationships/image" Target="../media/image83.png"/><Relationship Id="rId26" Type="http://schemas.openxmlformats.org/officeDocument/2006/relationships/image" Target="../media/image84.png"/><Relationship Id="rId27" Type="http://schemas.openxmlformats.org/officeDocument/2006/relationships/image" Target="../media/image85.png"/><Relationship Id="rId28" Type="http://schemas.openxmlformats.org/officeDocument/2006/relationships/image" Target="../media/image8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Relationship Id="rId14" Type="http://schemas.openxmlformats.org/officeDocument/2006/relationships/image" Target="../media/image118.png"/><Relationship Id="rId15" Type="http://schemas.openxmlformats.org/officeDocument/2006/relationships/image" Target="../media/image119.png"/><Relationship Id="rId16" Type="http://schemas.openxmlformats.org/officeDocument/2006/relationships/image" Target="../media/image120.png"/><Relationship Id="rId17" Type="http://schemas.openxmlformats.org/officeDocument/2006/relationships/image" Target="../media/image121.png"/><Relationship Id="rId18" Type="http://schemas.openxmlformats.org/officeDocument/2006/relationships/image" Target="../media/image122.png"/><Relationship Id="rId19" Type="http://schemas.openxmlformats.org/officeDocument/2006/relationships/image" Target="../media/image1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316" y="-76831"/>
            <a:ext cx="18464346" cy="10524677"/>
            <a:chOff x="-89316" y="-76831"/>
            <a:chExt cx="18464346" cy="10524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9316" y="-76831"/>
              <a:ext cx="18464346" cy="105246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64466" y="1645532"/>
            <a:ext cx="7156782" cy="7156782"/>
            <a:chOff x="5564466" y="1645532"/>
            <a:chExt cx="7156782" cy="71567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4466" y="1645532"/>
              <a:ext cx="7156782" cy="71567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7031" y="3367759"/>
            <a:ext cx="7004420" cy="30475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56785" y="3742444"/>
            <a:ext cx="3503028" cy="5587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2882" y="7005919"/>
            <a:ext cx="4382181" cy="5587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25165" y="2162545"/>
            <a:ext cx="1433156" cy="1264760"/>
            <a:chOff x="3525165" y="2162545"/>
            <a:chExt cx="1433156" cy="12647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525165" y="2162545"/>
              <a:ext cx="1433156" cy="12647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71239" y="9649018"/>
            <a:ext cx="5869261" cy="3809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4395" y="4857375"/>
            <a:ext cx="6129153" cy="3991909"/>
            <a:chOff x="984395" y="4857375"/>
            <a:chExt cx="6129153" cy="39919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4395" y="4857375"/>
              <a:ext cx="6129153" cy="39919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08778" y="3685036"/>
            <a:ext cx="8330994" cy="5164248"/>
            <a:chOff x="8908778" y="3685036"/>
            <a:chExt cx="8330994" cy="51642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08778" y="3685036"/>
              <a:ext cx="8330994" cy="51642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5000" y="3384661"/>
            <a:ext cx="7619460" cy="11767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2886" y="1565257"/>
            <a:ext cx="7606667" cy="7618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50407" y="1009291"/>
            <a:ext cx="8204381" cy="2230317"/>
            <a:chOff x="9550407" y="1009291"/>
            <a:chExt cx="8204381" cy="22303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50407" y="1009291"/>
              <a:ext cx="8204381" cy="2230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71239" y="9649018"/>
            <a:ext cx="5869261" cy="3809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4440904"/>
            <a:ext cx="6851620" cy="4446088"/>
            <a:chOff x="690027" y="4440904"/>
            <a:chExt cx="6851620" cy="44460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027" y="4440904"/>
              <a:ext cx="6851620" cy="444608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2886" y="1464312"/>
            <a:ext cx="3010210" cy="15005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0860" y="2142599"/>
            <a:ext cx="1433156" cy="1264760"/>
            <a:chOff x="1470860" y="2142599"/>
            <a:chExt cx="1433156" cy="12647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70860" y="2142599"/>
              <a:ext cx="1433156" cy="12647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385" y="3364713"/>
            <a:ext cx="7109714" cy="5685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14286" y="606935"/>
            <a:ext cx="7747824" cy="8280056"/>
            <a:chOff x="9314286" y="606935"/>
            <a:chExt cx="7747824" cy="82800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14286" y="606935"/>
              <a:ext cx="7747824" cy="82800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71239" y="9649018"/>
            <a:ext cx="5869261" cy="3809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2347" y="4576959"/>
            <a:ext cx="8200510" cy="4442036"/>
            <a:chOff x="942347" y="4576959"/>
            <a:chExt cx="8200510" cy="44420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2347" y="4576959"/>
              <a:ext cx="8200510" cy="44420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2885" y="1464316"/>
            <a:ext cx="4473031" cy="15005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0860" y="2142599"/>
            <a:ext cx="1433156" cy="1264760"/>
            <a:chOff x="1470860" y="2142599"/>
            <a:chExt cx="1433156" cy="12647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70860" y="2142599"/>
              <a:ext cx="1433156" cy="12647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385" y="3402813"/>
            <a:ext cx="7604960" cy="11767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774393" y="645596"/>
            <a:ext cx="3839321" cy="6171429"/>
            <a:chOff x="13774393" y="645596"/>
            <a:chExt cx="3839321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74393" y="645596"/>
              <a:ext cx="3839321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12613" y="588453"/>
            <a:ext cx="3241060" cy="6171429"/>
            <a:chOff x="9712613" y="588453"/>
            <a:chExt cx="3241060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12613" y="588453"/>
              <a:ext cx="3241060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52190" y="2866614"/>
            <a:ext cx="3937959" cy="6171429"/>
            <a:chOff x="11352190" y="2866614"/>
            <a:chExt cx="3937959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52190" y="2866614"/>
              <a:ext cx="393795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03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789" y="1871789"/>
            <a:ext cx="6542136" cy="6542136"/>
            <a:chOff x="5871789" y="1871789"/>
            <a:chExt cx="6542136" cy="6542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1789" y="1871789"/>
              <a:ext cx="6542136" cy="6542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6837" y="2659681"/>
            <a:ext cx="18079283" cy="77647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27550" y="2125932"/>
            <a:ext cx="7031785" cy="13112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7288" y="3229964"/>
            <a:ext cx="8100871" cy="10912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91555" y="4850734"/>
            <a:ext cx="7262583" cy="453510"/>
            <a:chOff x="9291555" y="4850734"/>
            <a:chExt cx="7262583" cy="45351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2965" y="4802144"/>
              <a:ext cx="566641" cy="647872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99619" y="4811491"/>
              <a:ext cx="4149617" cy="5553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649018"/>
            <a:ext cx="5869261" cy="3809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3322" y="2045275"/>
            <a:ext cx="6777284" cy="6234291"/>
            <a:chOff x="1473322" y="2045275"/>
            <a:chExt cx="6777284" cy="62342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3322" y="2045275"/>
              <a:ext cx="6777284" cy="62342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83039" y="5541406"/>
            <a:ext cx="7262527" cy="447107"/>
            <a:chOff x="9283039" y="5541406"/>
            <a:chExt cx="7262527" cy="4471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4449" y="5492816"/>
              <a:ext cx="628838" cy="64787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91048" y="5502157"/>
              <a:ext cx="5698029" cy="5553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91554" y="6254378"/>
            <a:ext cx="7262489" cy="447107"/>
            <a:chOff x="9291554" y="6254378"/>
            <a:chExt cx="7262489" cy="4471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42963" y="6205787"/>
              <a:ext cx="630782" cy="64787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99524" y="6215129"/>
              <a:ext cx="3607626" cy="555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33693" y="7270651"/>
            <a:ext cx="7262447" cy="985037"/>
            <a:chOff x="9033693" y="7270651"/>
            <a:chExt cx="7262447" cy="9850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85103" y="7222061"/>
              <a:ext cx="194362" cy="67216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41621" y="7231403"/>
              <a:ext cx="6554631" cy="114923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71890" y="6863590"/>
            <a:ext cx="1013629" cy="161921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35141" y="7563861"/>
            <a:ext cx="1013629" cy="16192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57582" y="4911445"/>
            <a:ext cx="2566027" cy="2559143"/>
            <a:chOff x="12057582" y="4911445"/>
            <a:chExt cx="2566027" cy="2559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57582" y="4911445"/>
              <a:ext cx="2566027" cy="2559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707" y="495673"/>
            <a:ext cx="3987222" cy="16425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0262" y="1729104"/>
            <a:ext cx="2927339" cy="10912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71239" y="9649018"/>
            <a:ext cx="5869261" cy="3809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04305" y="4654753"/>
            <a:ext cx="2708131" cy="2815835"/>
            <a:chOff x="3704305" y="4654753"/>
            <a:chExt cx="2708131" cy="28158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4305" y="4654753"/>
              <a:ext cx="2708131" cy="28158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48091" y="7673082"/>
            <a:ext cx="3708940" cy="7883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92017" y="4267998"/>
            <a:ext cx="4256206" cy="3484153"/>
            <a:chOff x="10092017" y="4267998"/>
            <a:chExt cx="4256206" cy="34841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92017" y="4267998"/>
              <a:ext cx="4256206" cy="34841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30139" y="7700621"/>
            <a:ext cx="4169698" cy="13401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92017" y="3488788"/>
            <a:ext cx="1695378" cy="1695378"/>
            <a:chOff x="10092017" y="3488788"/>
            <a:chExt cx="1695378" cy="16953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92017" y="3488788"/>
              <a:ext cx="1695378" cy="16953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8456" y="7360283"/>
            <a:ext cx="8077316" cy="1999984"/>
            <a:chOff x="708456" y="7360283"/>
            <a:chExt cx="8077316" cy="19999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8456" y="7360283"/>
              <a:ext cx="8077316" cy="19999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6810" y="3235723"/>
            <a:ext cx="3367613" cy="1933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66704" y="5104538"/>
            <a:ext cx="5752638" cy="622288"/>
            <a:chOff x="10366704" y="5104538"/>
            <a:chExt cx="5752638" cy="6222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66704" y="5104538"/>
              <a:ext cx="5752638" cy="6222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1441554"/>
            <a:ext cx="3041042" cy="3041042"/>
            <a:chOff x="9142857" y="1441554"/>
            <a:chExt cx="3041042" cy="30410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142857" y="1441554"/>
              <a:ext cx="3041042" cy="30410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9070" y="1441554"/>
            <a:ext cx="3041042" cy="3041042"/>
            <a:chOff x="11769070" y="1441554"/>
            <a:chExt cx="3041042" cy="30410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1769070" y="1441554"/>
              <a:ext cx="3041042" cy="30410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95283" y="1441554"/>
            <a:ext cx="3041042" cy="3041042"/>
            <a:chOff x="14395283" y="1441554"/>
            <a:chExt cx="3041042" cy="30410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4395283" y="1441554"/>
              <a:ext cx="3041042" cy="304104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30146" y="2578937"/>
            <a:ext cx="2179096" cy="92922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03968" y="2578937"/>
            <a:ext cx="2054920" cy="92922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56395" y="2578937"/>
            <a:ext cx="2296115" cy="9292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55338" y="4690635"/>
            <a:ext cx="526560" cy="110481"/>
            <a:chOff x="10455338" y="4690635"/>
            <a:chExt cx="526560" cy="1104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0455338" y="4690635"/>
              <a:ext cx="526560" cy="1104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26311" y="4765644"/>
            <a:ext cx="526560" cy="110481"/>
            <a:chOff x="13026311" y="4765644"/>
            <a:chExt cx="526560" cy="11048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3026311" y="4765644"/>
              <a:ext cx="526560" cy="1104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52524" y="4765644"/>
            <a:ext cx="526560" cy="110481"/>
            <a:chOff x="15652524" y="4765644"/>
            <a:chExt cx="526560" cy="11048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5652524" y="4765644"/>
              <a:ext cx="526560" cy="1104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80523" y="5043761"/>
            <a:ext cx="99096" cy="99096"/>
            <a:chOff x="10680523" y="5043761"/>
            <a:chExt cx="99096" cy="990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10680523" y="5043761"/>
              <a:ext cx="99096" cy="990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40043" y="4999184"/>
            <a:ext cx="99096" cy="99096"/>
            <a:chOff x="13240043" y="4999184"/>
            <a:chExt cx="99096" cy="990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13240043" y="4999184"/>
              <a:ext cx="99096" cy="990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866199" y="4999184"/>
            <a:ext cx="99096" cy="99096"/>
            <a:chOff x="15866199" y="4999184"/>
            <a:chExt cx="99096" cy="9909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5866199" y="4999184"/>
              <a:ext cx="99096" cy="9909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10800000">
            <a:off x="14384681" y="7349684"/>
            <a:ext cx="187607" cy="54705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343420" y="5703541"/>
            <a:ext cx="3041042" cy="3656726"/>
            <a:chOff x="10343420" y="5703541"/>
            <a:chExt cx="3041042" cy="365672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0343420" y="6319226"/>
              <a:ext cx="3041042" cy="3041042"/>
              <a:chOff x="10343420" y="6319226"/>
              <a:chExt cx="3041042" cy="304104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27000000">
                <a:off x="10343420" y="6319226"/>
                <a:ext cx="3041042" cy="304104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600661" y="5925697"/>
              <a:ext cx="526560" cy="110481"/>
              <a:chOff x="11600661" y="5925697"/>
              <a:chExt cx="526560" cy="11048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5400000">
                <a:off x="11600661" y="5925697"/>
                <a:ext cx="526560" cy="11048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814450" y="5703541"/>
              <a:ext cx="99096" cy="99096"/>
              <a:chOff x="11814450" y="5703541"/>
              <a:chExt cx="99096" cy="9909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27000000">
                <a:off x="11814450" y="5703541"/>
                <a:ext cx="99096" cy="99096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84157" y="7376248"/>
              <a:ext cx="2270798" cy="92922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141096" y="5718986"/>
            <a:ext cx="3041042" cy="3656726"/>
            <a:chOff x="13141096" y="5718986"/>
            <a:chExt cx="3041042" cy="3656726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141096" y="6334671"/>
              <a:ext cx="3041042" cy="3041042"/>
              <a:chOff x="13141096" y="6334671"/>
              <a:chExt cx="3041042" cy="3041042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27000000">
                <a:off x="13141096" y="6334671"/>
                <a:ext cx="3041042" cy="3041042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15733388" y="7308937"/>
              <a:ext cx="187607" cy="547056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4398337" y="5941142"/>
              <a:ext cx="526560" cy="110481"/>
              <a:chOff x="14398337" y="5941142"/>
              <a:chExt cx="526560" cy="110481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5400000">
                <a:off x="14398337" y="5941142"/>
                <a:ext cx="526560" cy="110481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4612069" y="5718986"/>
              <a:ext cx="99096" cy="99096"/>
              <a:chOff x="14612069" y="5718986"/>
              <a:chExt cx="99096" cy="99096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27000000">
                <a:off x="14612069" y="5718986"/>
                <a:ext cx="99096" cy="99096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463802" y="7586698"/>
              <a:ext cx="2300397" cy="549639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578132" y="5154459"/>
            <a:ext cx="1486076" cy="64049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206052" y="3972092"/>
            <a:ext cx="4674007" cy="1731396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80012" y="7378955"/>
            <a:ext cx="8521375" cy="178910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4388439" y="5573632"/>
            <a:ext cx="988235" cy="1411422"/>
            <a:chOff x="4388439" y="5573632"/>
            <a:chExt cx="988235" cy="141142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0800000">
              <a:off x="4388439" y="5573632"/>
              <a:ext cx="988235" cy="1411422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971239" y="9649018"/>
            <a:ext cx="5869261" cy="380943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05892" y="550197"/>
            <a:ext cx="7289157" cy="24762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71239" y="9649018"/>
            <a:ext cx="5869261" cy="3809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38922" y="2426614"/>
            <a:ext cx="969075" cy="2798773"/>
            <a:chOff x="12438922" y="2426614"/>
            <a:chExt cx="969075" cy="27987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438922" y="2426614"/>
              <a:ext cx="969075" cy="27987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66615" y="6959706"/>
            <a:ext cx="3142002" cy="200298"/>
            <a:chOff x="13566615" y="6959706"/>
            <a:chExt cx="3142002" cy="2002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566615" y="6959706"/>
              <a:ext cx="3142002" cy="200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23460" y="1654858"/>
            <a:ext cx="4077914" cy="1278003"/>
            <a:chOff x="12923460" y="1654858"/>
            <a:chExt cx="4077914" cy="12780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23460" y="1654858"/>
              <a:ext cx="4077914" cy="127800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76593" y="1953819"/>
            <a:ext cx="1192524" cy="79073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18483" y="2075161"/>
            <a:ext cx="1875116" cy="58568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08220" y="3694753"/>
            <a:ext cx="1192524" cy="7907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18605" y="3320771"/>
            <a:ext cx="3055914" cy="5856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23460" y="4675890"/>
            <a:ext cx="4077914" cy="1278003"/>
            <a:chOff x="12923460" y="4675890"/>
            <a:chExt cx="4077914" cy="12780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23460" y="4675890"/>
              <a:ext cx="4077914" cy="127800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09851" y="5245606"/>
            <a:ext cx="1192524" cy="7907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79010" y="4871142"/>
            <a:ext cx="3216259" cy="5856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955274" y="7356175"/>
            <a:ext cx="4131949" cy="1274681"/>
            <a:chOff x="12955274" y="7356175"/>
            <a:chExt cx="4131949" cy="127468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955274" y="7356175"/>
              <a:ext cx="4131949" cy="1274681"/>
              <a:chOff x="12955274" y="7356175"/>
              <a:chExt cx="4131949" cy="127468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2955274" y="7356175"/>
                <a:ext cx="4131949" cy="1274681"/>
                <a:chOff x="12955274" y="7356175"/>
                <a:chExt cx="4131949" cy="1274681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889300" y="6718835"/>
                  <a:ext cx="8263897" cy="2549361"/>
                </a:xfrm>
                <a:prstGeom prst="rect">
                  <a:avLst/>
                </a:prstGeom>
              </p:spPr>
            </p:pic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2955274" y="7356175"/>
                  <a:ext cx="4131949" cy="127468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3013810" y="7404713"/>
                <a:ext cx="4014877" cy="1177605"/>
                <a:chOff x="13013810" y="7404713"/>
                <a:chExt cx="4014877" cy="1177605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3013810" y="7404713"/>
                  <a:ext cx="4014877" cy="1177605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588586" y="7822508"/>
              <a:ext cx="2684598" cy="79073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571349" y="7550772"/>
              <a:ext cx="2864206" cy="412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10362" y="6078172"/>
            <a:ext cx="4077914" cy="1278003"/>
            <a:chOff x="8610362" y="6078172"/>
            <a:chExt cx="4077914" cy="127800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610362" y="6078172"/>
              <a:ext cx="4077914" cy="1278003"/>
              <a:chOff x="8610362" y="6078172"/>
              <a:chExt cx="4077914" cy="127800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610362" y="6078172"/>
                <a:ext cx="4077914" cy="1278003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85501" y="6218699"/>
              <a:ext cx="3019353" cy="58568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056147" y="6633707"/>
            <a:ext cx="1220421" cy="79073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23460" y="6381282"/>
            <a:ext cx="690310" cy="678573"/>
            <a:chOff x="12923460" y="6381282"/>
            <a:chExt cx="690310" cy="67857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923460" y="6381282"/>
              <a:ext cx="690310" cy="6785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562410" y="6609049"/>
            <a:ext cx="1625990" cy="200298"/>
            <a:chOff x="13562410" y="6609049"/>
            <a:chExt cx="1625990" cy="20029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13562410" y="6609049"/>
              <a:ext cx="1625990" cy="20029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038784" y="3743739"/>
            <a:ext cx="3380536" cy="50621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923460" y="3165374"/>
            <a:ext cx="4077914" cy="1278003"/>
            <a:chOff x="12923460" y="3165374"/>
            <a:chExt cx="4077914" cy="127800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923460" y="3165374"/>
              <a:ext cx="4077914" cy="127800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163125" y="7410340"/>
            <a:ext cx="2643644" cy="50621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72469" y="2265044"/>
            <a:ext cx="5114280" cy="7438177"/>
            <a:chOff x="1672469" y="2265044"/>
            <a:chExt cx="5114280" cy="743817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6200000">
              <a:off x="1672469" y="2265044"/>
              <a:ext cx="5114280" cy="7438177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29159" y="669495"/>
            <a:ext cx="4095894" cy="17777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027" y="3402523"/>
            <a:ext cx="5284011" cy="163881"/>
            <a:chOff x="690027" y="3402523"/>
            <a:chExt cx="5284011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3402523"/>
              <a:ext cx="5284011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956" y="1798897"/>
            <a:ext cx="5804543" cy="21147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1111" y="4726722"/>
            <a:ext cx="6372698" cy="4355236"/>
            <a:chOff x="511111" y="4726722"/>
            <a:chExt cx="6372698" cy="43552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111" y="4726722"/>
              <a:ext cx="6372698" cy="4355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45524" y="1453659"/>
            <a:ext cx="4396442" cy="3487989"/>
            <a:chOff x="12645524" y="1453659"/>
            <a:chExt cx="4396442" cy="34879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5524" y="1453659"/>
              <a:ext cx="4396442" cy="34879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21905" y="1444056"/>
            <a:ext cx="5469897" cy="3859792"/>
            <a:chOff x="6921905" y="1444056"/>
            <a:chExt cx="5469897" cy="38597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21905" y="1444056"/>
              <a:ext cx="5469897" cy="38597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85328" y="5200000"/>
            <a:ext cx="4304840" cy="3881958"/>
            <a:chOff x="12785328" y="5200000"/>
            <a:chExt cx="4304840" cy="38819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85328" y="5200000"/>
              <a:ext cx="4304840" cy="38819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21900" y="5142857"/>
            <a:ext cx="4276778" cy="3906482"/>
            <a:chOff x="7721900" y="5142857"/>
            <a:chExt cx="4276778" cy="39064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21900" y="5142857"/>
              <a:ext cx="4276778" cy="390648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1239" y="9649018"/>
            <a:ext cx="5869261" cy="3809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027" y="3402523"/>
            <a:ext cx="5284011" cy="163881"/>
            <a:chOff x="690027" y="3402523"/>
            <a:chExt cx="5284011" cy="163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3402523"/>
              <a:ext cx="5284011" cy="1638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5062" y="1794180"/>
            <a:ext cx="5777730" cy="21147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79048" y="1463564"/>
            <a:ext cx="10619633" cy="7358586"/>
            <a:chOff x="6779048" y="1463564"/>
            <a:chExt cx="10619633" cy="73585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9048" y="1463564"/>
              <a:ext cx="10619633" cy="73585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649018"/>
            <a:ext cx="5869261" cy="3809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73677" y="3922117"/>
            <a:ext cx="9473179" cy="5913802"/>
            <a:chOff x="8973677" y="3922117"/>
            <a:chExt cx="9473179" cy="59138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73677" y="3922117"/>
              <a:ext cx="9473179" cy="59138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71239" y="9649018"/>
            <a:ext cx="5869261" cy="3809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4118677"/>
            <a:ext cx="8624259" cy="5520681"/>
            <a:chOff x="690027" y="4118677"/>
            <a:chExt cx="8624259" cy="55206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027" y="4118677"/>
              <a:ext cx="8624259" cy="55206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2975" y="247335"/>
            <a:ext cx="8447046" cy="3695417"/>
            <a:chOff x="9472975" y="247335"/>
            <a:chExt cx="8447046" cy="36954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2975" y="247335"/>
              <a:ext cx="8447046" cy="369541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9159" y="669495"/>
            <a:ext cx="4095895" cy="17777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71239" y="9649018"/>
            <a:ext cx="5869261" cy="3809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159" y="573109"/>
            <a:ext cx="4095895" cy="17777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34383" y="2232737"/>
            <a:ext cx="4077914" cy="1278003"/>
            <a:chOff x="12534383" y="2232737"/>
            <a:chExt cx="4077914" cy="12780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34383" y="2232737"/>
              <a:ext cx="4077914" cy="1278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34383" y="3962846"/>
            <a:ext cx="4077914" cy="1278003"/>
            <a:chOff x="12534383" y="3962846"/>
            <a:chExt cx="4077914" cy="12780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4383" y="3962846"/>
              <a:ext cx="4077914" cy="12780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37491" y="5654408"/>
            <a:ext cx="4131949" cy="1274681"/>
            <a:chOff x="12537491" y="5654408"/>
            <a:chExt cx="4131949" cy="127468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537491" y="5654408"/>
              <a:ext cx="4131949" cy="1274681"/>
              <a:chOff x="12537491" y="5654408"/>
              <a:chExt cx="4131949" cy="127468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37491" y="5654408"/>
                <a:ext cx="4131949" cy="12746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96027" y="5702946"/>
              <a:ext cx="4014877" cy="1177605"/>
              <a:chOff x="12596027" y="5702946"/>
              <a:chExt cx="4014877" cy="117760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596027" y="5702946"/>
                <a:ext cx="4014877" cy="1177605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70803" y="5958835"/>
            <a:ext cx="2406494" cy="7907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53568" y="5849004"/>
            <a:ext cx="151445" cy="41347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13699" y="4268930"/>
            <a:ext cx="2991820" cy="7907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31841" y="2538825"/>
            <a:ext cx="2585081" cy="7907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591526" y="7321592"/>
            <a:ext cx="4077914" cy="1278003"/>
            <a:chOff x="12591526" y="7321592"/>
            <a:chExt cx="4077914" cy="127800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91526" y="7321592"/>
              <a:ext cx="4077914" cy="127800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13699" y="7627682"/>
            <a:ext cx="2178343" cy="7907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241878" y="3527699"/>
            <a:ext cx="4159121" cy="3704294"/>
            <a:chOff x="15241878" y="3527699"/>
            <a:chExt cx="4159121" cy="370429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3060000">
              <a:off x="15241878" y="3527699"/>
              <a:ext cx="4159121" cy="37042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730943" y="5654408"/>
            <a:ext cx="1285810" cy="1285810"/>
            <a:chOff x="16730943" y="5654408"/>
            <a:chExt cx="1285810" cy="128581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30943" y="5654408"/>
              <a:ext cx="1285810" cy="12858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5900" y="2044288"/>
            <a:ext cx="3534539" cy="6996012"/>
            <a:chOff x="705900" y="2044288"/>
            <a:chExt cx="3534539" cy="699601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5900" y="2044288"/>
              <a:ext cx="3534539" cy="699601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474220" y="2057143"/>
            <a:ext cx="3557056" cy="7011729"/>
            <a:chOff x="4474220" y="2057143"/>
            <a:chExt cx="3557056" cy="70117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74220" y="2057143"/>
              <a:ext cx="3557056" cy="70117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97508" y="2057143"/>
            <a:ext cx="3802302" cy="7037126"/>
            <a:chOff x="8197508" y="2057143"/>
            <a:chExt cx="3802302" cy="703712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97508" y="2057143"/>
              <a:ext cx="3802302" cy="70371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2021-11-19T12:52:18Z</dcterms:created>
  <dcterms:modified xsi:type="dcterms:W3CDTF">2021-11-19T12:52:18Z</dcterms:modified>
</cp:coreProperties>
</file>